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31" d="100"/>
          <a:sy n="131" d="100"/>
        </p:scale>
        <p:origin x="998" y="-71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470E-FC4B-438E-8ED6-CFCE86AFAB90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964C-45D5-4D0E-A54D-C67F3D90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61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470E-FC4B-438E-8ED6-CFCE86AFAB90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964C-45D5-4D0E-A54D-C67F3D90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5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470E-FC4B-438E-8ED6-CFCE86AFAB90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964C-45D5-4D0E-A54D-C67F3D90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75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470E-FC4B-438E-8ED6-CFCE86AFAB90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964C-45D5-4D0E-A54D-C67F3D90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4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470E-FC4B-438E-8ED6-CFCE86AFAB90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964C-45D5-4D0E-A54D-C67F3D90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8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470E-FC4B-438E-8ED6-CFCE86AFAB90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964C-45D5-4D0E-A54D-C67F3D90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692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470E-FC4B-438E-8ED6-CFCE86AFAB90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964C-45D5-4D0E-A54D-C67F3D90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9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470E-FC4B-438E-8ED6-CFCE86AFAB90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964C-45D5-4D0E-A54D-C67F3D90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470E-FC4B-438E-8ED6-CFCE86AFAB90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964C-45D5-4D0E-A54D-C67F3D90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58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470E-FC4B-438E-8ED6-CFCE86AFAB90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964C-45D5-4D0E-A54D-C67F3D90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2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470E-FC4B-438E-8ED6-CFCE86AFAB90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964C-45D5-4D0E-A54D-C67F3D90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9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0470E-FC4B-438E-8ED6-CFCE86AFAB90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B964C-45D5-4D0E-A54D-C67F3D90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87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tmp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0"/>
            <a:ext cx="6858000" cy="14800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46</a:t>
            </a:r>
            <a:r>
              <a:rPr lang="en-US" sz="2000" b="1" baseline="30000" dirty="0">
                <a:solidFill>
                  <a:srgbClr val="FF0000"/>
                </a:solidFill>
              </a:rPr>
              <a:t>th</a:t>
            </a:r>
            <a:r>
              <a:rPr lang="en-US" sz="2000" b="1" dirty="0">
                <a:solidFill>
                  <a:srgbClr val="FF0000"/>
                </a:solidFill>
              </a:rPr>
              <a:t> APASICON 2023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</a:rPr>
              <a:t>E-Poster Title</a:t>
            </a:r>
            <a:endParaRPr lang="en-US" sz="1200" b="1" dirty="0">
              <a:solidFill>
                <a:srgbClr val="FF0000"/>
              </a:solidFill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</a:rPr>
              <a:t>*</a:t>
            </a:r>
            <a:r>
              <a:rPr lang="en-US" sz="1200" b="1" u="sng" dirty="0">
                <a:solidFill>
                  <a:srgbClr val="FF0000"/>
                </a:solidFill>
              </a:rPr>
              <a:t>Presenting Author name</a:t>
            </a:r>
            <a:r>
              <a:rPr lang="en-US" sz="1200" dirty="0">
                <a:solidFill>
                  <a:srgbClr val="FF0000"/>
                </a:solidFill>
              </a:rPr>
              <a:t>, Co Author Name1, Co Author Name,… 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Institute Name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0" y="1688123"/>
            <a:ext cx="6858000" cy="288395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Up to 50 words 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1555996" y="8621487"/>
            <a:ext cx="3230750" cy="3705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Operative Findings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1476828" y="4586360"/>
            <a:ext cx="3389086" cy="3517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Case Report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1555996" y="1688123"/>
            <a:ext cx="3178629" cy="3305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Introduction / Background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661225" y="10627850"/>
            <a:ext cx="3230750" cy="3454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Discussion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0" y="4956953"/>
            <a:ext cx="6858000" cy="366453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Up to 200 words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0" y="9020636"/>
            <a:ext cx="6858000" cy="15820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Up. To  100 words </a:t>
            </a:r>
          </a:p>
          <a:p>
            <a:pPr algn="ctr"/>
            <a:r>
              <a:rPr lang="en-US" dirty="0"/>
              <a:t>You can add photo</a:t>
            </a:r>
          </a:p>
        </p:txBody>
      </p:sp>
      <p:sp>
        <p:nvSpPr>
          <p:cNvPr id="33" name="Rectangle 32"/>
          <p:cNvSpPr/>
          <p:nvPr/>
        </p:nvSpPr>
        <p:spPr>
          <a:xfrm>
            <a:off x="0" y="10998441"/>
            <a:ext cx="6858000" cy="13954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Up to 100 words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60686" y="1478064"/>
            <a:ext cx="205146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/>
              <a:t>Abstract Submission ID …………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316682" y="43237"/>
            <a:ext cx="1495468" cy="9063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004455" cy="67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939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32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919440290174</cp:lastModifiedBy>
  <cp:revision>23</cp:revision>
  <dcterms:created xsi:type="dcterms:W3CDTF">2020-10-13T07:56:26Z</dcterms:created>
  <dcterms:modified xsi:type="dcterms:W3CDTF">2023-05-20T05:17:51Z</dcterms:modified>
</cp:coreProperties>
</file>